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8" r:id="rId5"/>
    <p:sldId id="261" r:id="rId6"/>
    <p:sldId id="262" r:id="rId7"/>
    <p:sldId id="263" r:id="rId8"/>
    <p:sldId id="265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7"/>
  </p:normalViewPr>
  <p:slideViewPr>
    <p:cSldViewPr snapToGrid="0" snapToObjects="1">
      <p:cViewPr>
        <p:scale>
          <a:sx n="56" d="100"/>
          <a:sy n="56" d="100"/>
        </p:scale>
        <p:origin x="2712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Popupation Demographics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0-14</c:v>
                </c:pt>
                <c:pt idx="1">
                  <c:v>15-64</c:v>
                </c:pt>
                <c:pt idx="2">
                  <c:v>&gt;64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1.435698E6</c:v>
                </c:pt>
                <c:pt idx="1">
                  <c:v>2.45231E6</c:v>
                </c:pt>
                <c:pt idx="2">
                  <c:v>165602.0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0-14</c:v>
                </c:pt>
                <c:pt idx="1">
                  <c:v>15-64</c:v>
                </c:pt>
                <c:pt idx="2">
                  <c:v>&gt;64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1.382377E6</c:v>
                </c:pt>
                <c:pt idx="1">
                  <c:v>2.379991E6</c:v>
                </c:pt>
                <c:pt idx="2">
                  <c:v>182788.0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1889235856"/>
        <c:axId val="-1889234080"/>
      </c:barChart>
      <c:catAx>
        <c:axId val="-1889235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89234080"/>
        <c:crosses val="autoZero"/>
        <c:auto val="1"/>
        <c:lblAlgn val="ctr"/>
        <c:lblOffset val="100"/>
        <c:noMultiLvlLbl val="0"/>
      </c:catAx>
      <c:valAx>
        <c:axId val="-1889234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89235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7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410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449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89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760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7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774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775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38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356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282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F0029-0F34-5C42-8A02-7EF57DE8C535}" type="datetimeFigureOut">
              <a:rPr lang="en-GB" smtClean="0"/>
              <a:t>28/09/2017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D36DD-313A-B943-8CBF-276605849A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cia.gov/library/publications/the-world-factbook/geos/dr.html" TargetMode="External"/><Relationship Id="rId3" Type="http://schemas.openxmlformats.org/officeDocument/2006/relationships/hyperlink" Target="http://hdr.undp.org/en/countries/profiles/D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80060"/>
            <a:ext cx="12586447" cy="889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48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104" y="2073089"/>
            <a:ext cx="7912100" cy="2819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4104" y="215153"/>
            <a:ext cx="7992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Minimum Wage per month in agricultural sector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12680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4059" y="457200"/>
            <a:ext cx="6802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References</a:t>
            </a:r>
            <a:endParaRPr lang="en-GB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059366" y="1494263"/>
            <a:ext cx="95788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dirty="0" smtClean="0">
                <a:hlinkClick r:id="rId2"/>
              </a:rPr>
              <a:t>https://www.cia.gov/library/publications/the-world-factbook/geos/dr.html</a:t>
            </a:r>
            <a:endParaRPr lang="en-GB" dirty="0" smtClean="0"/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hlinkClick r:id="rId3"/>
              </a:rPr>
              <a:t>http://hdr.undp.org/en/countries/profiles/DOM</a:t>
            </a:r>
            <a:endParaRPr lang="en-GB" dirty="0" smtClean="0"/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http://</a:t>
            </a:r>
            <a:r>
              <a:rPr lang="en-GB" dirty="0" err="1" smtClean="0"/>
              <a:t>www.dominicanrepublic.com</a:t>
            </a:r>
            <a:r>
              <a:rPr lang="en-GB" dirty="0" smtClean="0"/>
              <a:t>/demographics/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06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8370"/>
            <a:ext cx="12192000" cy="39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5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322" y="317199"/>
            <a:ext cx="8675959" cy="60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2813773"/>
              </p:ext>
            </p:extLst>
          </p:nvPr>
        </p:nvGraphicFramePr>
        <p:xfrm>
          <a:off x="457199" y="412595"/>
          <a:ext cx="11329639" cy="5921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94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9202"/>
            <a:ext cx="12303512" cy="315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1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400"/>
            <a:ext cx="12192000" cy="399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7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0800"/>
            <a:ext cx="12192000" cy="420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8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39" y="0"/>
            <a:ext cx="9563100" cy="15706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639" y="1570616"/>
            <a:ext cx="9474200" cy="528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86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16536" y="1656679"/>
            <a:ext cx="101767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political </a:t>
            </a:r>
            <a:r>
              <a:rPr lang="en-US" sz="2800" dirty="0"/>
              <a:t>unrest </a:t>
            </a:r>
            <a:endParaRPr lang="en-US" sz="2800" dirty="0" smtClean="0"/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unstable </a:t>
            </a:r>
            <a:r>
              <a:rPr lang="en-US" sz="2800" dirty="0"/>
              <a:t>economy </a:t>
            </a:r>
            <a:endParaRPr lang="en-US" sz="2800" dirty="0" smtClean="0"/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high unemployment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level </a:t>
            </a:r>
            <a:r>
              <a:rPr lang="en-US" sz="2800" dirty="0"/>
              <a:t>of violence that underscores </a:t>
            </a:r>
            <a:r>
              <a:rPr lang="en-US" sz="2800" dirty="0" smtClean="0"/>
              <a:t>society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Crime prevalent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Tourists asked to pay attention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n-US" sz="2800" dirty="0" smtClean="0"/>
              <a:t>Agriculture main industrial sector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71623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43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Tyron Yuen Ty Yiu</dc:creator>
  <cp:lastModifiedBy>Tyron Yuen Ty Yiu</cp:lastModifiedBy>
  <cp:revision>3</cp:revision>
  <dcterms:created xsi:type="dcterms:W3CDTF">2017-09-28T08:16:19Z</dcterms:created>
  <dcterms:modified xsi:type="dcterms:W3CDTF">2017-09-28T08:44:46Z</dcterms:modified>
</cp:coreProperties>
</file>

<file path=docProps/thumbnail.jpeg>
</file>